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E4F7B-CCFD-4307-BECB-B7A8FF516E34}" type="datetimeFigureOut">
              <a:rPr lang="ru-RU" smtClean="0"/>
              <a:t>11.12.2014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B4E65-F370-43AD-AF4C-5FBEB2F16F23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E4F7B-CCFD-4307-BECB-B7A8FF516E34}" type="datetimeFigureOut">
              <a:rPr lang="ru-RU" smtClean="0"/>
              <a:t>11.12.2014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B4E65-F370-43AD-AF4C-5FBEB2F16F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E4F7B-CCFD-4307-BECB-B7A8FF516E34}" type="datetimeFigureOut">
              <a:rPr lang="ru-RU" smtClean="0"/>
              <a:t>11.12.2014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B4E65-F370-43AD-AF4C-5FBEB2F16F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E4F7B-CCFD-4307-BECB-B7A8FF516E34}" type="datetimeFigureOut">
              <a:rPr lang="ru-RU" smtClean="0"/>
              <a:t>11.12.2014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B4E65-F370-43AD-AF4C-5FBEB2F16F2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E4F7B-CCFD-4307-BECB-B7A8FF516E34}" type="datetimeFigureOut">
              <a:rPr lang="ru-RU" smtClean="0"/>
              <a:t>11.12.2014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B4E65-F370-43AD-AF4C-5FBEB2F16F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E4F7B-CCFD-4307-BECB-B7A8FF516E34}" type="datetimeFigureOut">
              <a:rPr lang="ru-RU" smtClean="0"/>
              <a:t>11.12.2014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B4E65-F370-43AD-AF4C-5FBEB2F16F2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E4F7B-CCFD-4307-BECB-B7A8FF516E34}" type="datetimeFigureOut">
              <a:rPr lang="ru-RU" smtClean="0"/>
              <a:t>11.12.2014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B4E65-F370-43AD-AF4C-5FBEB2F16F23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E4F7B-CCFD-4307-BECB-B7A8FF516E34}" type="datetimeFigureOut">
              <a:rPr lang="ru-RU" smtClean="0"/>
              <a:t>11.12.2014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B4E65-F370-43AD-AF4C-5FBEB2F16F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E4F7B-CCFD-4307-BECB-B7A8FF516E34}" type="datetimeFigureOut">
              <a:rPr lang="ru-RU" smtClean="0"/>
              <a:t>11.12.2014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B4E65-F370-43AD-AF4C-5FBEB2F16F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E4F7B-CCFD-4307-BECB-B7A8FF516E34}" type="datetimeFigureOut">
              <a:rPr lang="ru-RU" smtClean="0"/>
              <a:t>11.12.2014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B4E65-F370-43AD-AF4C-5FBEB2F16F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E4F7B-CCFD-4307-BECB-B7A8FF516E34}" type="datetimeFigureOut">
              <a:rPr lang="ru-RU" smtClean="0"/>
              <a:t>11.12.2014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B4E65-F370-43AD-AF4C-5FBEB2F16F23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D7E4F7B-CCFD-4307-BECB-B7A8FF516E34}" type="datetimeFigureOut">
              <a:rPr lang="ru-RU" smtClean="0"/>
              <a:t>11.12.2014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D9B4E65-F370-43AD-AF4C-5FBEB2F16F2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55776" y="5517232"/>
            <a:ext cx="5637010" cy="882119"/>
          </a:xfrm>
        </p:spPr>
        <p:txBody>
          <a:bodyPr/>
          <a:lstStyle/>
          <a:p>
            <a:r>
              <a:rPr lang="ru-RU" dirty="0" smtClean="0"/>
              <a:t>МБОУ «Шумбутская </a:t>
            </a:r>
            <a:r>
              <a:rPr lang="ru-RU" dirty="0"/>
              <a:t>С</a:t>
            </a:r>
            <a:r>
              <a:rPr lang="ru-RU" dirty="0" smtClean="0"/>
              <a:t>ОШ»</a:t>
            </a:r>
          </a:p>
          <a:p>
            <a:r>
              <a:rPr lang="ru-RU" dirty="0" smtClean="0"/>
              <a:t> Рыбно- Слободского района РТ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7581" y="1988841"/>
            <a:ext cx="7175351" cy="1800200"/>
          </a:xfrm>
        </p:spPr>
        <p:txBody>
          <a:bodyPr/>
          <a:lstStyle/>
          <a:p>
            <a:pPr marL="182880" indent="0" algn="ctr">
              <a:buNone/>
            </a:pPr>
            <a:r>
              <a:rPr lang="ru-RU" dirty="0" smtClean="0"/>
              <a:t>Скажем коррупции– НЕТ!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333499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Выставка рисунков и работ учащихся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45720" indent="0">
              <a:buNone/>
            </a:pPr>
            <a:endParaRPr lang="ru-RU" dirty="0"/>
          </a:p>
        </p:txBody>
      </p:sp>
      <p:pic>
        <p:nvPicPr>
          <p:cNvPr id="1026" name="Picture 2" descr="G:\DCIM\102PHOTO\SAM_065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34974"/>
            <a:ext cx="5069516" cy="3802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52508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289" y="4581128"/>
            <a:ext cx="6512511" cy="934040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 smtClean="0"/>
              <a:t>Стенд- выставка </a:t>
            </a:r>
            <a:br>
              <a:rPr lang="ru-RU" sz="3200" dirty="0" smtClean="0"/>
            </a:br>
            <a:r>
              <a:rPr lang="ru-RU" sz="3200" dirty="0" smtClean="0"/>
              <a:t>«Мы- против коррупции»</a:t>
            </a:r>
            <a:endParaRPr lang="ru-RU" sz="3200" dirty="0"/>
          </a:p>
        </p:txBody>
      </p:sp>
      <p:pic>
        <p:nvPicPr>
          <p:cNvPr id="3074" name="Picture 2" descr="G:\DCIM\102PHOTO\SAM_0679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61702"/>
            <a:ext cx="5544616" cy="4158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08811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4000" dirty="0" smtClean="0"/>
              <a:t>Классный час в 8 классе « Из истории коррупции»</a:t>
            </a:r>
            <a:endParaRPr lang="ru-RU" sz="4000" dirty="0"/>
          </a:p>
        </p:txBody>
      </p:sp>
      <p:pic>
        <p:nvPicPr>
          <p:cNvPr id="2050" name="Picture 2" descr="G:\DCIM\102PHOTO\SAM_0671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869156"/>
            <a:ext cx="4641304" cy="3480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95488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 algn="l">
              <a:buNone/>
            </a:pPr>
            <a:r>
              <a:rPr lang="ru-RU" sz="3600" dirty="0" smtClean="0"/>
              <a:t>Классный час в 11 классе «</a:t>
            </a:r>
            <a:r>
              <a:rPr lang="ru-RU" sz="3600" dirty="0" err="1" smtClean="0"/>
              <a:t>Антикоррупция</a:t>
            </a:r>
            <a:r>
              <a:rPr lang="ru-RU" sz="3600" dirty="0" smtClean="0"/>
              <a:t>».</a:t>
            </a:r>
            <a:br>
              <a:rPr lang="ru-RU" sz="3600" dirty="0" smtClean="0"/>
            </a:br>
            <a:r>
              <a:rPr lang="ru-RU" sz="3600" dirty="0" smtClean="0"/>
              <a:t>Работа над проектом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F:\коррупция\IMG_13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4192" y="332656"/>
            <a:ext cx="5472608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3819618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33</TotalTime>
  <Words>40</Words>
  <Application>Microsoft Office PowerPoint</Application>
  <PresentationFormat>Экран (4:3)</PresentationFormat>
  <Paragraphs>7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Воздушный поток</vt:lpstr>
      <vt:lpstr>Скажем коррупции– НЕТ!</vt:lpstr>
      <vt:lpstr>Выставка рисунков и работ учащихся</vt:lpstr>
      <vt:lpstr>Стенд- выставка  «Мы- против коррупции»</vt:lpstr>
      <vt:lpstr>Классный час в 8 классе « Из истории коррупции»</vt:lpstr>
      <vt:lpstr>Классный час в 11 классе «Антикоррупция». Работа над проектом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Скажем коррупции– НЕТ!</dc:title>
  <dc:creator>Резеда Нурулловна</dc:creator>
  <cp:lastModifiedBy>Резеда Нурулловна</cp:lastModifiedBy>
  <cp:revision>4</cp:revision>
  <dcterms:created xsi:type="dcterms:W3CDTF">2014-12-11T06:59:01Z</dcterms:created>
  <dcterms:modified xsi:type="dcterms:W3CDTF">2014-12-11T07:32:57Z</dcterms:modified>
</cp:coreProperties>
</file>